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648" r:id="rId1"/>
  </p:sldMasterIdLst>
  <p:notesMasterIdLst>
    <p:notesMasterId r:id="rId2"/>
  </p:notesMasterIdLst>
  <p:sldIdLst>
    <p:sldId id="256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8" r:id="rId8"/>
    <p:sldLayoutId id="2147483659" r:id="rId9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jpe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jpe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jpe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jpe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jpe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jpe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53672" y="236786"/>
            <a:ext cx="10363198" cy="1470025"/>
          </a:xfrm>
        </p:spPr>
        <p:txBody>
          <a:bodyPr/>
          <a:p>
            <a:pPr lvl="0">
              <a:defRPr/>
            </a:pPr>
            <a:r>
              <a:rPr lang="en-US" altLang="ko-KR" sz="3600" b="1">
                <a:latin typeface="Happiness Sans Bold"/>
                <a:ea typeface="Happiness Sans Bold"/>
                <a:cs typeface="Happiness Sans Bold"/>
              </a:rPr>
              <a:t>Scene Story Map, </a:t>
            </a:r>
            <a:r>
              <a:rPr lang="ko-KR" altLang="en-US" sz="3600" b="1">
                <a:latin typeface="Happiness Sans Bold"/>
                <a:ea typeface="Happiness Sans Bold"/>
                <a:cs typeface="Happiness Sans Bold"/>
              </a:rPr>
              <a:t>씬</a:t>
            </a:r>
            <a:r>
              <a:rPr lang="en-US" altLang="ko-KR" sz="3600" b="1">
                <a:latin typeface="Happiness Sans Bold"/>
                <a:ea typeface="Happiness Sans Bold"/>
                <a:cs typeface="Happiness Sans Bold"/>
              </a:rPr>
              <a:t> </a:t>
            </a:r>
            <a:r>
              <a:rPr lang="ko-KR" altLang="en-US" sz="3600" b="1">
                <a:latin typeface="Happiness Sans Bold"/>
                <a:ea typeface="Happiness Sans Bold"/>
                <a:cs typeface="Happiness Sans Bold"/>
              </a:rPr>
              <a:t>스토리</a:t>
            </a:r>
            <a:r>
              <a:rPr lang="en-US" altLang="ko-KR" sz="3600" b="1">
                <a:latin typeface="Happiness Sans Bold"/>
                <a:ea typeface="Happiness Sans Bold"/>
                <a:cs typeface="Happiness Sans Bold"/>
              </a:rPr>
              <a:t> </a:t>
            </a:r>
            <a:r>
              <a:rPr lang="ko-KR" altLang="en-US" sz="3600" b="1">
                <a:latin typeface="Happiness Sans Bold"/>
                <a:ea typeface="Happiness Sans Bold"/>
                <a:cs typeface="Happiness Sans Bold"/>
              </a:rPr>
              <a:t>맵의</a:t>
            </a:r>
            <a:r>
              <a:rPr lang="en-US" altLang="ko-KR" sz="3600" b="1">
                <a:latin typeface="Happiness Sans Bold"/>
                <a:ea typeface="Happiness Sans Bold"/>
                <a:cs typeface="Happiness Sans Bold"/>
              </a:rPr>
              <a:t> </a:t>
            </a:r>
            <a:r>
              <a:rPr lang="ko-KR" altLang="en-US" sz="3600" b="1">
                <a:latin typeface="Happiness Sans Bold"/>
                <a:ea typeface="Happiness Sans Bold"/>
                <a:cs typeface="Happiness Sans Bold"/>
              </a:rPr>
              <a:t>소개</a:t>
            </a:r>
            <a:endParaRPr lang="ko-KR" altLang="en-US" sz="3600" b="1">
              <a:latin typeface="Happiness Sans Bold"/>
              <a:ea typeface="Happiness Sans Bold"/>
              <a:cs typeface="Happiness Sans Bold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56202" y="5932705"/>
            <a:ext cx="5758228" cy="751842"/>
          </a:xfrm>
        </p:spPr>
        <p:txBody>
          <a:bodyPr/>
          <a:p>
            <a:pPr lvl="0">
              <a:defRPr/>
            </a:pPr>
            <a:r>
              <a:rPr lang="en-US" altLang="ko-KR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200194 </a:t>
            </a:r>
            <a:r>
              <a:rPr lang="ko-KR" altLang="en-US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정동진</a:t>
            </a:r>
            <a:r>
              <a:rPr lang="en-US" altLang="ko-KR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, 214544 </a:t>
            </a:r>
            <a:r>
              <a:rPr lang="ko-KR" altLang="en-US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오민규</a:t>
            </a:r>
            <a:r>
              <a:rPr lang="en-US" altLang="ko-KR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, 223426 </a:t>
            </a:r>
            <a:r>
              <a:rPr lang="ko-KR" altLang="en-US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고차통</a:t>
            </a:r>
            <a:r>
              <a:rPr lang="en-US" altLang="ko-KR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, </a:t>
            </a:r>
            <a:endParaRPr lang="en-US" altLang="ko-KR" sz="1800">
              <a:solidFill>
                <a:srgbClr val="1d1d1b"/>
              </a:solidFill>
              <a:latin typeface="Malgun Gothic"/>
              <a:ea typeface="Malgun Gothic"/>
              <a:cs typeface="Malgun Gothic"/>
            </a:endParaRPr>
          </a:p>
          <a:p>
            <a:pPr lvl="0">
              <a:defRPr/>
            </a:pPr>
            <a:r>
              <a:rPr lang="en-US" altLang="ko-KR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214703 </a:t>
            </a:r>
            <a:r>
              <a:rPr lang="ko-KR" altLang="en-US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김성인</a:t>
            </a:r>
            <a:r>
              <a:rPr lang="en-US" altLang="ko-KR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, 214675 </a:t>
            </a:r>
            <a:r>
              <a:rPr lang="ko-KR" altLang="en-US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나승엽</a:t>
            </a:r>
            <a:r>
              <a:rPr lang="en-US" altLang="ko-KR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, 201570 </a:t>
            </a:r>
            <a:r>
              <a:rPr lang="ko-KR" altLang="en-US" sz="1800">
                <a:solidFill>
                  <a:srgbClr val="1d1d1b"/>
                </a:solidFill>
                <a:latin typeface="Malgun Gothic"/>
                <a:ea typeface="Malgun Gothic"/>
                <a:cs typeface="Malgun Gothic"/>
              </a:rPr>
              <a:t>정재운</a:t>
            </a:r>
            <a:r>
              <a:rPr lang="en-US" altLang="ko-KR" sz="1800">
                <a:solidFill>
                  <a:srgbClr val="008000"/>
                </a:solidFill>
                <a:latin typeface="Malgun Gothic"/>
                <a:ea typeface="Malgun Gothic"/>
                <a:cs typeface="Malgun Gothic"/>
              </a:rPr>
              <a:t>.</a:t>
            </a:r>
            <a:endParaRPr lang="ko-KR" altLang="en-US" sz="1800">
              <a:solidFill>
                <a:srgbClr val="00800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5709" y="2538593"/>
            <a:ext cx="3505200" cy="2562225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69437" y="2413058"/>
            <a:ext cx="5061694" cy="28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6530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e8a1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74158" y="113768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 sz="3600" b="1"/>
              <a:t>인스타그램</a:t>
            </a:r>
            <a:r>
              <a:rPr lang="en-US" altLang="ko-KR" sz="3600" b="1"/>
              <a:t>, </a:t>
            </a:r>
            <a:r>
              <a:rPr lang="ko-KR" altLang="en-US" sz="3600" b="1"/>
              <a:t>네이버</a:t>
            </a:r>
            <a:r>
              <a:rPr lang="en-US" altLang="ko-KR" sz="3600" b="1"/>
              <a:t> </a:t>
            </a:r>
            <a:r>
              <a:rPr lang="ko-KR" altLang="en-US" sz="3600" b="1"/>
              <a:t>지도와의</a:t>
            </a:r>
            <a:r>
              <a:rPr lang="en-US" altLang="ko-KR" sz="3600" b="1"/>
              <a:t> </a:t>
            </a:r>
            <a:r>
              <a:rPr lang="ko-KR" altLang="en-US" sz="3600" b="1"/>
              <a:t>명확한</a:t>
            </a:r>
            <a:r>
              <a:rPr lang="en-US" altLang="ko-KR" sz="3600" b="1"/>
              <a:t> </a:t>
            </a:r>
            <a:r>
              <a:rPr lang="ko-KR" altLang="en-US" sz="3600" b="1"/>
              <a:t>차별점</a:t>
            </a:r>
            <a:r>
              <a:rPr lang="en-US" altLang="ko-KR" sz="3600" b="1"/>
              <a:t>.</a:t>
            </a:r>
            <a:endParaRPr lang="ko-KR" altLang="en-US" sz="36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2281" y="1417906"/>
            <a:ext cx="10972798" cy="4525963"/>
          </a:xfrm>
          <a:solidFill>
            <a:srgbClr val="fff7cc">
              <a:alpha val="100000"/>
            </a:srgbClr>
          </a:solidFill>
        </p:spPr>
        <p:txBody>
          <a:bodyPr>
            <a:normAutofit fontScale="92500" lnSpcReduction="10000"/>
          </a:bodyPr>
          <a:p>
            <a:pPr>
              <a:defRPr/>
            </a:pP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네이버의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웹 지도에서는 원하는 위치를 찾더라도 사용자들의 경험이 담긴 피드가 바로 나타나지 않아, 개별 블로그나 방문자 리뷰창에 접속하여 각각의 글을 하나하나 읽으면서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여행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동선을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생각해야 하는 불편함이 있습니다.</a:t>
            </a:r>
            <a:endParaRPr lang="en-US" altLang="ko-KR" sz="2000" b="0" i="0">
              <a:solidFill>
                <a:srgbClr val="000000"/>
              </a:solidFill>
              <a:latin typeface="gg sans"/>
              <a:ea typeface="gg sans"/>
              <a:cs typeface="gg sans"/>
            </a:endParaRPr>
          </a:p>
          <a:p>
            <a:pPr>
              <a:defRPr/>
            </a:pPr>
            <a:endParaRPr lang="en-US" altLang="ko-KR" sz="2000" b="0" i="0">
              <a:solidFill>
                <a:srgbClr val="000000"/>
              </a:solidFill>
              <a:latin typeface="gg sans"/>
              <a:ea typeface="gg sans"/>
              <a:cs typeface="gg sans"/>
            </a:endParaRPr>
          </a:p>
          <a:p>
            <a:pPr>
              <a:defRPr/>
            </a:pPr>
            <a:endParaRPr lang="ko-KR" altLang="en-US" sz="2000" b="0" i="0">
              <a:solidFill>
                <a:srgbClr val="000000"/>
              </a:solidFill>
              <a:latin typeface="gg sans"/>
              <a:ea typeface="gg sans"/>
              <a:cs typeface="gg sans"/>
            </a:endParaRPr>
          </a:p>
          <a:p>
            <a:pPr>
              <a:defRPr/>
            </a:pP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인스타그램에 게시된 맛집과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같은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몇몇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장소들은 지도상에서 서로 개별적으로 랜덤하게 떨어져 있는 명소들이 대부분이어서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원하는 특정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지역 내에서 어떤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경험들을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할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수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있는지를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알아내서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여행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동선을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계획하려면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결국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원하는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장소명을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새롭게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검색해서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따로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따로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릴스를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찾아야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하는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번거로움이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 </a:t>
            </a:r>
            <a:r>
              <a:rPr lang="ko-KR" altLang="en-US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있습니다</a:t>
            </a:r>
            <a:r>
              <a:rPr lang="en-US" altLang="ko-KR" sz="2000" b="0" i="0">
                <a:solidFill>
                  <a:srgbClr val="000000"/>
                </a:solidFill>
                <a:latin typeface="gg sans"/>
                <a:ea typeface="gg sans"/>
                <a:cs typeface="gg sans"/>
              </a:rPr>
              <a:t>.</a:t>
            </a:r>
            <a:endParaRPr lang="en-US" altLang="ko-KR" sz="2000" b="0" i="0">
              <a:solidFill>
                <a:srgbClr val="000000"/>
              </a:solidFill>
              <a:latin typeface="gg sans"/>
              <a:ea typeface="gg sans"/>
              <a:cs typeface="gg sans"/>
            </a:endParaRPr>
          </a:p>
          <a:p>
            <a:pPr>
              <a:defRPr/>
            </a:pPr>
            <a:endParaRPr lang="en-US" altLang="ko-KR" sz="2000" b="0" i="0">
              <a:solidFill>
                <a:srgbClr val="000000"/>
              </a:solidFill>
              <a:latin typeface="gg sans"/>
              <a:ea typeface="gg sans"/>
              <a:cs typeface="gg sans"/>
            </a:endParaRPr>
          </a:p>
          <a:p>
            <a:pPr>
              <a:defRPr/>
            </a:pPr>
            <a:endParaRPr lang="en-US" altLang="ko-KR" sz="2000" b="0" i="0">
              <a:solidFill>
                <a:srgbClr val="000000"/>
              </a:solidFill>
              <a:latin typeface="gg sans"/>
              <a:ea typeface="gg sans"/>
              <a:cs typeface="gg sans"/>
            </a:endParaRPr>
          </a:p>
          <a:p>
            <a:pPr>
              <a:defRPr/>
            </a:pPr>
            <a:endParaRPr lang="en-US" altLang="ko-KR" sz="2000" smtClean="0"/>
          </a:p>
          <a:p>
            <a:pPr>
              <a:defRPr/>
            </a:pPr>
            <a:r>
              <a:rPr lang="ko-KR" altLang="en-US" sz="2000" smtClean="0"/>
              <a:t>반면</a:t>
            </a:r>
            <a:r>
              <a:rPr lang="en-US" altLang="ko-KR" sz="2000" smtClean="0"/>
              <a:t> </a:t>
            </a:r>
            <a:r>
              <a:rPr lang="ko-KR" altLang="en-US" sz="2000" smtClean="0"/>
              <a:t>씬</a:t>
            </a:r>
            <a:r>
              <a:rPr lang="en-US" altLang="ko-KR" sz="2000" smtClean="0"/>
              <a:t> </a:t>
            </a:r>
            <a:r>
              <a:rPr lang="ko-KR" altLang="en-US" sz="2000" smtClean="0"/>
              <a:t>스토리텔러를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사용하면</a:t>
            </a:r>
            <a:r>
              <a:rPr lang="en-US" altLang="ko-KR" sz="2000" smtClean="0"/>
              <a:t> </a:t>
            </a:r>
            <a:r>
              <a:rPr lang="ko-KR" altLang="en-US" sz="2000" smtClean="0"/>
              <a:t>지도</a:t>
            </a:r>
            <a:r>
              <a:rPr lang="en-US" altLang="ko-KR" sz="2000" smtClean="0"/>
              <a:t> </a:t>
            </a:r>
            <a:r>
              <a:rPr lang="ko-KR" altLang="en-US" sz="2000" smtClean="0"/>
              <a:t>상에서</a:t>
            </a:r>
            <a:r>
              <a:rPr lang="en-US" altLang="ko-KR" sz="2000" smtClean="0"/>
              <a:t> </a:t>
            </a:r>
            <a:r>
              <a:rPr lang="ko-KR" altLang="en-US" sz="2000" smtClean="0"/>
              <a:t>인접해</a:t>
            </a:r>
            <a:r>
              <a:rPr lang="en-US" altLang="ko-KR" sz="2000" smtClean="0"/>
              <a:t> </a:t>
            </a:r>
            <a:r>
              <a:rPr lang="ko-KR" altLang="en-US" sz="2000" smtClean="0"/>
              <a:t>형성되어</a:t>
            </a:r>
            <a:r>
              <a:rPr lang="en-US" altLang="ko-KR" sz="2000" smtClean="0"/>
              <a:t> </a:t>
            </a:r>
            <a:r>
              <a:rPr lang="ko-KR" altLang="en-US" sz="2000" smtClean="0"/>
              <a:t>있는</a:t>
            </a:r>
            <a:r>
              <a:rPr lang="en-US" altLang="ko-KR" sz="2000" smtClean="0"/>
              <a:t> </a:t>
            </a:r>
            <a:r>
              <a:rPr lang="ko-KR" altLang="en-US" sz="2000" smtClean="0"/>
              <a:t>사용자들의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경험들을</a:t>
            </a:r>
            <a:r>
              <a:rPr lang="en-US" altLang="ko-KR" sz="2000" smtClean="0"/>
              <a:t> </a:t>
            </a:r>
            <a:r>
              <a:rPr lang="ko-KR" altLang="en-US" sz="2000" smtClean="0"/>
              <a:t>즉시</a:t>
            </a:r>
            <a:r>
              <a:rPr lang="en-US" altLang="ko-KR" sz="2000" smtClean="0"/>
              <a:t> </a:t>
            </a:r>
            <a:r>
              <a:rPr lang="ko-KR" altLang="en-US" sz="2000" smtClean="0"/>
              <a:t>피드의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형태로</a:t>
            </a:r>
            <a:r>
              <a:rPr lang="en-US" altLang="ko-KR" sz="2000" smtClean="0"/>
              <a:t> </a:t>
            </a:r>
            <a:r>
              <a:rPr lang="ko-KR" altLang="en-US" sz="2000" smtClean="0"/>
              <a:t>간편히</a:t>
            </a:r>
            <a:r>
              <a:rPr lang="en-US" altLang="ko-KR" sz="2000" smtClean="0"/>
              <a:t> </a:t>
            </a:r>
            <a:r>
              <a:rPr lang="ko-KR" altLang="en-US" sz="2000" smtClean="0"/>
              <a:t>열람할</a:t>
            </a:r>
            <a:r>
              <a:rPr lang="en-US" altLang="ko-KR" sz="2000" smtClean="0"/>
              <a:t> </a:t>
            </a:r>
            <a:r>
              <a:rPr lang="ko-KR" altLang="en-US" sz="2000" smtClean="0"/>
              <a:t>수</a:t>
            </a:r>
            <a:r>
              <a:rPr lang="en-US" altLang="ko-KR" sz="2000" smtClean="0"/>
              <a:t> </a:t>
            </a:r>
            <a:r>
              <a:rPr lang="ko-KR" altLang="en-US" sz="2000" smtClean="0"/>
              <a:t>있고</a:t>
            </a:r>
            <a:r>
              <a:rPr lang="en-US" altLang="ko-KR" sz="2000" smtClean="0"/>
              <a:t> </a:t>
            </a:r>
            <a:r>
              <a:rPr lang="ko-KR" altLang="en-US" sz="2000" smtClean="0"/>
              <a:t>이를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토대로</a:t>
            </a:r>
            <a:r>
              <a:rPr lang="en-US" altLang="ko-KR" sz="2000" smtClean="0"/>
              <a:t> </a:t>
            </a:r>
            <a:r>
              <a:rPr lang="ko-KR" altLang="en-US" sz="2000" smtClean="0"/>
              <a:t>해당</a:t>
            </a:r>
            <a:r>
              <a:rPr lang="en-US" altLang="ko-KR" sz="2000" smtClean="0"/>
              <a:t> </a:t>
            </a:r>
            <a:r>
              <a:rPr lang="ko-KR" altLang="en-US" sz="2000" smtClean="0"/>
              <a:t>지역</a:t>
            </a:r>
            <a:r>
              <a:rPr lang="en-US" altLang="ko-KR" sz="2000" smtClean="0"/>
              <a:t> </a:t>
            </a:r>
            <a:r>
              <a:rPr lang="ko-KR" altLang="en-US" sz="2000" smtClean="0"/>
              <a:t>내에서의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여행</a:t>
            </a:r>
            <a:r>
              <a:rPr lang="en-US" altLang="ko-KR" sz="2000" smtClean="0"/>
              <a:t> </a:t>
            </a:r>
            <a:r>
              <a:rPr lang="ko-KR" altLang="en-US" sz="2000" smtClean="0"/>
              <a:t>동선을</a:t>
            </a:r>
            <a:r>
              <a:rPr lang="en-US" altLang="ko-KR" sz="2000" smtClean="0"/>
              <a:t> </a:t>
            </a:r>
            <a:r>
              <a:rPr lang="ko-KR" altLang="en-US" sz="2000" smtClean="0"/>
              <a:t>정확한</a:t>
            </a:r>
            <a:r>
              <a:rPr lang="en-US" altLang="ko-KR" sz="2000" smtClean="0"/>
              <a:t> </a:t>
            </a:r>
            <a:r>
              <a:rPr lang="ko-KR" altLang="en-US" sz="2000" smtClean="0"/>
              <a:t>지도</a:t>
            </a:r>
            <a:r>
              <a:rPr lang="en-US" altLang="ko-KR" sz="2000" smtClean="0"/>
              <a:t> </a:t>
            </a:r>
            <a:r>
              <a:rPr lang="ko-KR" altLang="en-US" sz="2000" smtClean="0"/>
              <a:t>위에서</a:t>
            </a:r>
            <a:r>
              <a:rPr lang="en-US" altLang="ko-KR" sz="2000" smtClean="0"/>
              <a:t> </a:t>
            </a:r>
            <a:r>
              <a:rPr lang="ko-KR" altLang="en-US" sz="2000" smtClean="0"/>
              <a:t>곧바로</a:t>
            </a:r>
            <a:r>
              <a:rPr lang="en-US" altLang="ko-KR" sz="2000" smtClean="0"/>
              <a:t> </a:t>
            </a:r>
            <a:r>
              <a:rPr lang="ko-KR" altLang="en-US" sz="2000" smtClean="0"/>
              <a:t>그려</a:t>
            </a:r>
            <a:r>
              <a:rPr lang="en-US" altLang="ko-KR" sz="2000" smtClean="0"/>
              <a:t> </a:t>
            </a:r>
            <a:r>
              <a:rPr lang="ko-KR" altLang="en-US" sz="2000" smtClean="0"/>
              <a:t>나가고</a:t>
            </a:r>
            <a:r>
              <a:rPr lang="en-US" altLang="ko-KR" sz="2000" smtClean="0"/>
              <a:t> </a:t>
            </a:r>
            <a:r>
              <a:rPr lang="ko-KR" altLang="en-US" sz="2000" smtClean="0"/>
              <a:t>계획하기에</a:t>
            </a:r>
            <a:r>
              <a:rPr lang="en-US" altLang="ko-KR" sz="2000" smtClean="0"/>
              <a:t>, </a:t>
            </a:r>
            <a:r>
              <a:rPr lang="ko-KR" altLang="en-US" sz="2000" smtClean="0"/>
              <a:t>특정</a:t>
            </a:r>
            <a:r>
              <a:rPr lang="en-US" altLang="ko-KR" sz="2000" smtClean="0"/>
              <a:t> </a:t>
            </a:r>
            <a:r>
              <a:rPr lang="ko-KR" altLang="en-US" sz="2000" smtClean="0"/>
              <a:t>지역을</a:t>
            </a:r>
            <a:r>
              <a:rPr lang="en-US" altLang="ko-KR" sz="2000" smtClean="0"/>
              <a:t> </a:t>
            </a:r>
            <a:r>
              <a:rPr lang="ko-KR" altLang="en-US" sz="2000" smtClean="0"/>
              <a:t>여행하는</a:t>
            </a:r>
            <a:r>
              <a:rPr lang="en-US" altLang="ko-KR" sz="2000" smtClean="0"/>
              <a:t> </a:t>
            </a:r>
            <a:r>
              <a:rPr lang="ko-KR" altLang="en-US" sz="2000" smtClean="0"/>
              <a:t>데에</a:t>
            </a:r>
            <a:r>
              <a:rPr lang="en-US" altLang="ko-KR" sz="2000" smtClean="0"/>
              <a:t> </a:t>
            </a:r>
            <a:r>
              <a:rPr lang="ko-KR" altLang="en-US" sz="2000" smtClean="0"/>
              <a:t>있어</a:t>
            </a:r>
            <a:r>
              <a:rPr lang="en-US" altLang="ko-KR" sz="2000" smtClean="0"/>
              <a:t> </a:t>
            </a:r>
            <a:r>
              <a:rPr lang="ko-KR" altLang="en-US" sz="2000" smtClean="0"/>
              <a:t>가장</a:t>
            </a:r>
            <a:r>
              <a:rPr lang="en-US" altLang="ko-KR" sz="2000" smtClean="0"/>
              <a:t> </a:t>
            </a:r>
            <a:r>
              <a:rPr lang="ko-KR" altLang="en-US" sz="2000" smtClean="0"/>
              <a:t>효율적이고</a:t>
            </a:r>
            <a:r>
              <a:rPr lang="en-US" altLang="ko-KR" sz="2000" smtClean="0"/>
              <a:t> </a:t>
            </a:r>
            <a:r>
              <a:rPr lang="ko-KR" altLang="en-US" sz="2000" smtClean="0"/>
              <a:t>또</a:t>
            </a:r>
            <a:r>
              <a:rPr lang="en-US" altLang="ko-KR" sz="2000" smtClean="0"/>
              <a:t> </a:t>
            </a:r>
            <a:r>
              <a:rPr lang="ko-KR" altLang="en-US" sz="2000" smtClean="0"/>
              <a:t>심플한</a:t>
            </a:r>
            <a:r>
              <a:rPr lang="en-US" altLang="ko-KR" sz="2000" smtClean="0"/>
              <a:t> </a:t>
            </a:r>
            <a:r>
              <a:rPr lang="ko-KR" altLang="en-US" sz="2000" smtClean="0"/>
              <a:t>검색</a:t>
            </a:r>
            <a:r>
              <a:rPr lang="en-US" altLang="ko-KR" sz="2000" smtClean="0"/>
              <a:t>, </a:t>
            </a:r>
            <a:r>
              <a:rPr lang="ko-KR" altLang="en-US" sz="2000" smtClean="0"/>
              <a:t>열람</a:t>
            </a:r>
            <a:r>
              <a:rPr lang="en-US" altLang="ko-KR" sz="2000" smtClean="0"/>
              <a:t> </a:t>
            </a:r>
            <a:r>
              <a:rPr lang="ko-KR" altLang="en-US" sz="2000" smtClean="0"/>
              <a:t>기능을</a:t>
            </a:r>
            <a:r>
              <a:rPr lang="en-US" altLang="ko-KR" sz="2000" smtClean="0"/>
              <a:t> </a:t>
            </a:r>
            <a:r>
              <a:rPr lang="ko-KR" altLang="en-US" sz="2000" smtClean="0"/>
              <a:t>제공해</a:t>
            </a:r>
            <a:r>
              <a:rPr lang="en-US" altLang="ko-KR" sz="2000" smtClean="0"/>
              <a:t> </a:t>
            </a:r>
            <a:r>
              <a:rPr lang="ko-KR" altLang="en-US" sz="2000" smtClean="0"/>
              <a:t>줍니다</a:t>
            </a:r>
            <a:r>
              <a:rPr lang="en-US" altLang="ko-KR" sz="2000" smtClean="0"/>
              <a:t>!</a:t>
            </a:r>
            <a:endParaRPr lang="ko-KR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241296335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1578" y="4944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 sz="3600" b="1">
                <a:latin typeface="Happiness Sans Bold"/>
                <a:ea typeface="Happiness Sans Bold"/>
                <a:cs typeface="Happiness Sans Bold"/>
              </a:rPr>
              <a:t>일반</a:t>
            </a:r>
            <a:r>
              <a:rPr lang="en-US" altLang="ko-KR" sz="3600" b="1">
                <a:latin typeface="Happiness Sans Bold"/>
                <a:ea typeface="Happiness Sans Bold"/>
                <a:cs typeface="Happiness Sans Bold"/>
              </a:rPr>
              <a:t> </a:t>
            </a:r>
            <a:r>
              <a:rPr lang="ko-KR" altLang="en-US" sz="3600" b="1">
                <a:latin typeface="Happiness Sans Bold"/>
                <a:ea typeface="Happiness Sans Bold"/>
                <a:cs typeface="Happiness Sans Bold"/>
              </a:rPr>
              <a:t>로그인</a:t>
            </a:r>
            <a:r>
              <a:rPr lang="en-US" altLang="ko-KR" sz="3600" b="1">
                <a:latin typeface="Happiness Sans Bold"/>
                <a:ea typeface="Happiness Sans Bold"/>
                <a:cs typeface="Happiness Sans Bold"/>
              </a:rPr>
              <a:t> </a:t>
            </a:r>
            <a:r>
              <a:rPr lang="ko-KR" altLang="en-US" sz="3600" b="1">
                <a:latin typeface="Happiness Sans Bold"/>
                <a:ea typeface="Happiness Sans Bold"/>
                <a:cs typeface="Happiness Sans Bold"/>
              </a:rPr>
              <a:t>기능</a:t>
            </a:r>
            <a:r>
              <a:rPr lang="en-US" altLang="ko-KR" sz="3600" b="1">
                <a:latin typeface="Happiness Sans Bold"/>
                <a:ea typeface="Happiness Sans Bold"/>
                <a:cs typeface="Happiness Sans Bold"/>
              </a:rPr>
              <a:t> </a:t>
            </a:r>
            <a:r>
              <a:rPr lang="ko-KR" altLang="en-US" sz="3600" b="1">
                <a:latin typeface="Happiness Sans Bold"/>
                <a:ea typeface="Happiness Sans Bold"/>
                <a:cs typeface="Happiness Sans Bold"/>
              </a:rPr>
              <a:t>구현</a:t>
            </a:r>
            <a:r>
              <a:rPr lang="en-US" altLang="ko-KR" sz="3600" b="1">
                <a:latin typeface="Happiness Sans Bold"/>
                <a:ea typeface="Happiness Sans Bold"/>
                <a:cs typeface="Happiness Sans Bold"/>
              </a:rPr>
              <a:t>.</a:t>
            </a:r>
            <a:endParaRPr lang="ko-KR" altLang="en-US" sz="3600" b="1">
              <a:latin typeface="Happiness Sans Bold"/>
              <a:ea typeface="Happiness Sans Bold"/>
              <a:cs typeface="Happiness Sans 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6225" y="1055271"/>
            <a:ext cx="10972798" cy="1542623"/>
          </a:xfrm>
        </p:spPr>
        <p:txBody>
          <a:bodyPr/>
          <a:p>
            <a:pPr/>
            <a:r>
              <a:rPr lang="ko-KR" altLang="en-US" sz="1800">
                <a:latin typeface="Calibri"/>
                <a:ea typeface="Calibri"/>
                <a:cs typeface="Calibri"/>
              </a:rPr>
              <a:t>일반 회원가입 기능을 통해서는 자신만의 닉네임과 ID, 비밀번호를 생성하고 로그인 시에도 해당 아이디, 비밀번호를 입력해서 로그인할 수 있습니다. 회원가입된 정보는 모두 데이터 베이스에 실시간으로 저장되는데</a:t>
            </a:r>
            <a:r>
              <a:rPr lang="en-US" altLang="ko-KR" sz="1800">
                <a:latin typeface="Calibri"/>
                <a:ea typeface="Calibri"/>
                <a:cs typeface="Calibri"/>
              </a:rPr>
              <a:t> </a:t>
            </a:r>
            <a:r>
              <a:rPr lang="ko-KR" altLang="en-US" sz="1800">
                <a:latin typeface="Calibri"/>
                <a:ea typeface="Calibri"/>
                <a:cs typeface="Calibri"/>
              </a:rPr>
              <a:t>특별히</a:t>
            </a:r>
            <a:r>
              <a:rPr lang="en-US" altLang="ko-KR" sz="1800">
                <a:latin typeface="Calibri"/>
                <a:ea typeface="Calibri"/>
                <a:cs typeface="Calibri"/>
              </a:rPr>
              <a:t> </a:t>
            </a:r>
            <a:r>
              <a:rPr lang="ko-KR" altLang="en-US" sz="1800">
                <a:latin typeface="Calibri"/>
                <a:ea typeface="Calibri"/>
                <a:cs typeface="Calibri"/>
              </a:rPr>
              <a:t>비밀번호는</a:t>
            </a:r>
            <a:r>
              <a:rPr lang="en-US" altLang="ko-KR" sz="1800">
                <a:latin typeface="Calibri"/>
                <a:ea typeface="Calibri"/>
                <a:cs typeface="Calibri"/>
              </a:rPr>
              <a:t> </a:t>
            </a:r>
            <a:r>
              <a:rPr lang="ko-KR" altLang="en-US" sz="1800">
                <a:latin typeface="Calibri"/>
                <a:ea typeface="Calibri"/>
                <a:cs typeface="Calibri"/>
              </a:rPr>
              <a:t>해시함수를</a:t>
            </a:r>
            <a:r>
              <a:rPr lang="en-US" altLang="ko-KR" sz="1800">
                <a:latin typeface="Calibri"/>
                <a:ea typeface="Calibri"/>
                <a:cs typeface="Calibri"/>
              </a:rPr>
              <a:t> </a:t>
            </a:r>
            <a:r>
              <a:rPr lang="ko-KR" altLang="en-US" sz="1800">
                <a:latin typeface="Calibri"/>
                <a:ea typeface="Calibri"/>
                <a:cs typeface="Calibri"/>
              </a:rPr>
              <a:t>통해</a:t>
            </a:r>
            <a:r>
              <a:rPr lang="en-US" altLang="ko-KR" sz="1800">
                <a:latin typeface="Calibri"/>
                <a:ea typeface="Calibri"/>
                <a:cs typeface="Calibri"/>
              </a:rPr>
              <a:t> </a:t>
            </a:r>
            <a:r>
              <a:rPr lang="ko-KR" altLang="en-US" sz="1800">
                <a:latin typeface="Calibri"/>
                <a:ea typeface="Calibri"/>
                <a:cs typeface="Calibri"/>
              </a:rPr>
              <a:t>복호화되어</a:t>
            </a:r>
            <a:r>
              <a:rPr lang="en-US" altLang="ko-KR" sz="1800">
                <a:latin typeface="Calibri"/>
                <a:ea typeface="Calibri"/>
                <a:cs typeface="Calibri"/>
              </a:rPr>
              <a:t> </a:t>
            </a:r>
            <a:r>
              <a:rPr lang="ko-KR" altLang="en-US" sz="1800">
                <a:latin typeface="Calibri"/>
                <a:ea typeface="Calibri"/>
                <a:cs typeface="Calibri"/>
              </a:rPr>
              <a:t>저장됩니다</a:t>
            </a:r>
            <a:r>
              <a:rPr lang="en-US" altLang="ko-KR" sz="1800">
                <a:latin typeface="Calibri"/>
                <a:ea typeface="Calibri"/>
                <a:cs typeface="Calibri"/>
              </a:rPr>
              <a:t>!</a:t>
            </a:r>
            <a:endParaRPr lang="en-US" altLang="ko-KR" sz="1800">
              <a:latin typeface="Calibri"/>
              <a:ea typeface="Calibri"/>
              <a:cs typeface="Calibri"/>
            </a:endParaRPr>
          </a:p>
          <a:p>
            <a:pPr/>
            <a:r>
              <a:rPr lang="ko-KR" altLang="en-US" sz="1800">
                <a:latin typeface="Calibri"/>
                <a:ea typeface="Calibri"/>
                <a:cs typeface="Calibri"/>
              </a:rPr>
              <a:t>추후</a:t>
            </a:r>
            <a:r>
              <a:rPr lang="en-US" altLang="ko-KR" sz="1800">
                <a:latin typeface="Calibri"/>
                <a:ea typeface="Calibri"/>
                <a:cs typeface="Calibri"/>
              </a:rPr>
              <a:t> </a:t>
            </a:r>
            <a:r>
              <a:rPr lang="ko-KR" altLang="en-US" sz="1800">
                <a:latin typeface="Calibri"/>
                <a:ea typeface="Calibri"/>
                <a:cs typeface="Calibri"/>
              </a:rPr>
              <a:t>일반 로그인 시에 id 와 입력된 비밀번호의 일치 여부를 동시에 확인해서 로그인할 수 있는 사용자인지 아닌지를 구별해 줍니다.</a:t>
            </a:r>
            <a:endParaRPr lang="ko-KR" altLang="en-US" sz="1800">
              <a:latin typeface="Calibri"/>
              <a:ea typeface="Calibri"/>
              <a:cs typeface="Calibri"/>
            </a:endParaRPr>
          </a:p>
          <a:p>
            <a:pPr>
              <a:defRPr/>
            </a:pPr>
            <a:endParaRPr lang="ko-KR" altLang="en-US" smtClean="0"/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4"/>
          <a:srcRect b="8260"/>
          <a:stretch>
            <a:fillRect/>
          </a:stretch>
        </p:blipFill>
        <p:spPr>
          <a:xfrm>
            <a:off x="384103" y="2820190"/>
            <a:ext cx="6800850" cy="3453130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11784" y="2461394"/>
            <a:ext cx="3134696" cy="3117629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18976" y="2461771"/>
            <a:ext cx="2852214" cy="311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9806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 sz="3600" b="1">
                <a:solidFill>
                  <a:srgbClr val="fff2c5"/>
                </a:solidFill>
              </a:rPr>
              <a:t>네이버</a:t>
            </a:r>
            <a:r>
              <a:rPr lang="en-US" altLang="ko-KR" sz="3600" b="1">
                <a:solidFill>
                  <a:srgbClr val="fff2c5"/>
                </a:solidFill>
              </a:rPr>
              <a:t> Oauth </a:t>
            </a:r>
            <a:r>
              <a:rPr lang="ko-KR" altLang="en-US" sz="3600" b="1">
                <a:solidFill>
                  <a:srgbClr val="fff2c5"/>
                </a:solidFill>
              </a:rPr>
              <a:t>로그인</a:t>
            </a:r>
            <a:r>
              <a:rPr lang="en-US" altLang="ko-KR" sz="3600" b="1">
                <a:solidFill>
                  <a:srgbClr val="fff2c5"/>
                </a:solidFill>
              </a:rPr>
              <a:t> </a:t>
            </a:r>
            <a:r>
              <a:rPr lang="ko-KR" altLang="en-US" sz="3600" b="1">
                <a:solidFill>
                  <a:srgbClr val="fff2c5"/>
                </a:solidFill>
              </a:rPr>
              <a:t>기능</a:t>
            </a:r>
            <a:r>
              <a:rPr lang="en-US" altLang="ko-KR" sz="3600" b="1">
                <a:solidFill>
                  <a:srgbClr val="fff2c5"/>
                </a:solidFill>
              </a:rPr>
              <a:t> </a:t>
            </a:r>
            <a:r>
              <a:rPr lang="ko-KR" altLang="en-US" sz="3600" b="1">
                <a:solidFill>
                  <a:srgbClr val="fff2c5"/>
                </a:solidFill>
              </a:rPr>
              <a:t>구현</a:t>
            </a:r>
            <a:r>
              <a:rPr lang="en-US" altLang="ko-KR" sz="3600" b="1">
                <a:solidFill>
                  <a:srgbClr val="fff2c5"/>
                </a:solidFill>
              </a:rPr>
              <a:t>.</a:t>
            </a:r>
            <a:endParaRPr lang="ko-KR" altLang="en-US" sz="3600" b="1">
              <a:solidFill>
                <a:srgbClr val="fff2c5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8755" y="1417320"/>
            <a:ext cx="10972798" cy="1477696"/>
          </a:xfrm>
        </p:spPr>
        <p:txBody>
          <a:bodyPr>
            <a:normAutofit/>
          </a:bodyPr>
          <a:p>
            <a:pPr/>
            <a:r>
              <a:rPr lang="en-US" altLang="ko-KR" sz="2000">
                <a:solidFill>
                  <a:srgbClr val="fff2c5"/>
                </a:solidFill>
              </a:rPr>
              <a:t>20명 </a:t>
            </a:r>
            <a:r>
              <a:rPr lang="ko-KR" altLang="en-US" sz="2000">
                <a:solidFill>
                  <a:srgbClr val="fff2c5"/>
                </a:solidFill>
              </a:rPr>
              <a:t>이</a:t>
            </a:r>
            <a:r>
              <a:rPr lang="en-US" altLang="ko-KR" sz="2000">
                <a:solidFill>
                  <a:srgbClr val="fff2c5"/>
                </a:solidFill>
              </a:rPr>
              <a:t>내의 등록된 네이버 계정에 대해 네이버 oauth 회원가입을 할 수 있게 하는 기능도 구현</a:t>
            </a:r>
            <a:r>
              <a:rPr lang="ko-KR" altLang="en-US" sz="2000">
                <a:solidFill>
                  <a:srgbClr val="fff2c5"/>
                </a:solidFill>
              </a:rPr>
              <a:t>해</a:t>
            </a:r>
            <a:r>
              <a:rPr lang="en-US" altLang="ko-KR" sz="2000">
                <a:solidFill>
                  <a:srgbClr val="fff2c5"/>
                </a:solidFill>
              </a:rPr>
              <a:t> </a:t>
            </a:r>
            <a:r>
              <a:rPr lang="ko-KR" altLang="en-US" sz="2000">
                <a:solidFill>
                  <a:srgbClr val="fff2c5"/>
                </a:solidFill>
              </a:rPr>
              <a:t>두었습니다</a:t>
            </a:r>
            <a:r>
              <a:rPr lang="en-US" altLang="ko-KR" sz="2000">
                <a:solidFill>
                  <a:srgbClr val="fff2c5"/>
                </a:solidFill>
              </a:rPr>
              <a:t>.</a:t>
            </a:r>
            <a:endParaRPr lang="ko-KR" altLang="en-US" sz="2000">
              <a:solidFill>
                <a:srgbClr val="fff2c5"/>
              </a:solidFill>
            </a:endParaRPr>
          </a:p>
          <a:p>
            <a:pPr/>
            <a:r>
              <a:rPr lang="ko-KR" altLang="en-US" sz="2000">
                <a:solidFill>
                  <a:srgbClr val="fff2c5"/>
                </a:solidFill>
              </a:rPr>
              <a:t>네이버 oauth 회원가입은 별도의 아이디와 비밀번호를 입력하지 않고도 회원가입했던 내 네이버 계정이 있다면 회원가입</a:t>
            </a:r>
            <a:r>
              <a:rPr lang="en-US" altLang="ko-KR" sz="2000">
                <a:solidFill>
                  <a:srgbClr val="fff2c5"/>
                </a:solidFill>
              </a:rPr>
              <a:t>, </a:t>
            </a:r>
            <a:r>
              <a:rPr lang="ko-KR" altLang="en-US" sz="2000">
                <a:solidFill>
                  <a:srgbClr val="fff2c5"/>
                </a:solidFill>
              </a:rPr>
              <a:t>로그인</a:t>
            </a:r>
            <a:r>
              <a:rPr lang="en-US" altLang="ko-KR" sz="2000">
                <a:solidFill>
                  <a:srgbClr val="fff2c5"/>
                </a:solidFill>
              </a:rPr>
              <a:t> </a:t>
            </a:r>
            <a:r>
              <a:rPr lang="ko-KR" altLang="en-US" sz="2000">
                <a:solidFill>
                  <a:srgbClr val="fff2c5"/>
                </a:solidFill>
              </a:rPr>
              <a:t>모두가</a:t>
            </a:r>
            <a:r>
              <a:rPr lang="en-US" altLang="ko-KR" sz="2000">
                <a:solidFill>
                  <a:srgbClr val="fff2c5"/>
                </a:solidFill>
              </a:rPr>
              <a:t> </a:t>
            </a:r>
            <a:r>
              <a:rPr lang="ko-KR" altLang="en-US" sz="2000">
                <a:solidFill>
                  <a:srgbClr val="fff2c5"/>
                </a:solidFill>
              </a:rPr>
              <a:t>로그인</a:t>
            </a:r>
            <a:r>
              <a:rPr lang="en-US" altLang="ko-KR" sz="2000">
                <a:solidFill>
                  <a:srgbClr val="fff2c5"/>
                </a:solidFill>
              </a:rPr>
              <a:t> </a:t>
            </a:r>
            <a:r>
              <a:rPr lang="ko-KR" altLang="en-US" sz="2000">
                <a:solidFill>
                  <a:srgbClr val="fff2c5"/>
                </a:solidFill>
              </a:rPr>
              <a:t>버튼</a:t>
            </a:r>
            <a:r>
              <a:rPr lang="en-US" altLang="ko-KR" sz="2000">
                <a:solidFill>
                  <a:srgbClr val="fff2c5"/>
                </a:solidFill>
              </a:rPr>
              <a:t> </a:t>
            </a:r>
            <a:r>
              <a:rPr lang="ko-KR" altLang="en-US" sz="2000">
                <a:solidFill>
                  <a:srgbClr val="fff2c5"/>
                </a:solidFill>
              </a:rPr>
              <a:t>클릭 한 번만으로 가능해집니다</a:t>
            </a:r>
            <a:r>
              <a:rPr lang="en-US" altLang="ko-KR" sz="2000">
                <a:solidFill>
                  <a:srgbClr val="fff2c5"/>
                </a:solidFill>
              </a:rPr>
              <a:t>.</a:t>
            </a:r>
            <a:endParaRPr lang="ko-KR" altLang="en-US" sz="2000">
              <a:solidFill>
                <a:srgbClr val="fff2c5"/>
              </a:solidFill>
            </a:endParaRPr>
          </a:p>
          <a:p>
            <a:pPr>
              <a:defRPr/>
            </a:pPr>
            <a:endParaRPr lang="ko-KR" altLang="en-US" smtClean="0"/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rcRect b="4660"/>
          <a:stretch>
            <a:fillRect/>
          </a:stretch>
        </p:blipFill>
        <p:spPr>
          <a:xfrm>
            <a:off x="818252" y="3335390"/>
            <a:ext cx="4876800" cy="2415540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2205" y="3335089"/>
            <a:ext cx="5058454" cy="29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6520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12333" y="-14888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 sz="3600" b="1"/>
              <a:t>홈</a:t>
            </a:r>
            <a:r>
              <a:rPr lang="en-US" altLang="ko-KR" sz="3600" b="1"/>
              <a:t> </a:t>
            </a:r>
            <a:r>
              <a:rPr lang="ko-KR" altLang="en-US" sz="3600" b="1"/>
              <a:t>화면</a:t>
            </a:r>
            <a:r>
              <a:rPr lang="en-US" altLang="ko-KR" sz="3600" b="1"/>
              <a:t> </a:t>
            </a:r>
            <a:r>
              <a:rPr lang="ko-KR" altLang="en-US" sz="3600" b="1"/>
              <a:t>속</a:t>
            </a:r>
            <a:r>
              <a:rPr lang="en-US" altLang="ko-KR" sz="3600" b="1"/>
              <a:t>, </a:t>
            </a:r>
            <a:r>
              <a:rPr lang="ko-KR" altLang="en-US" sz="3600" b="1"/>
              <a:t>피드</a:t>
            </a:r>
            <a:r>
              <a:rPr lang="en-US" altLang="ko-KR" sz="3600" b="1"/>
              <a:t> </a:t>
            </a:r>
            <a:r>
              <a:rPr lang="ko-KR" altLang="en-US" sz="3600" b="1"/>
              <a:t>마커</a:t>
            </a:r>
            <a:r>
              <a:rPr lang="en-US" altLang="ko-KR" sz="3600" b="1"/>
              <a:t> </a:t>
            </a:r>
            <a:r>
              <a:rPr lang="ko-KR" altLang="en-US" sz="3600" b="1"/>
              <a:t>선택</a:t>
            </a:r>
            <a:r>
              <a:rPr lang="en-US" altLang="ko-KR" sz="3600" b="1"/>
              <a:t> </a:t>
            </a:r>
            <a:r>
              <a:rPr lang="ko-KR" altLang="en-US" sz="3600" b="1"/>
              <a:t>기능</a:t>
            </a:r>
            <a:r>
              <a:rPr lang="en-US" altLang="ko-KR" sz="3600" b="1"/>
              <a:t>.</a:t>
            </a:r>
            <a:endParaRPr lang="ko-KR" altLang="en-US" sz="36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5921" y="946156"/>
            <a:ext cx="10972798" cy="1548757"/>
          </a:xfrm>
          <a:solidFill>
            <a:srgbClr val="bfa100">
              <a:alpha val="100000"/>
            </a:srgbClr>
          </a:solidFill>
        </p:spPr>
        <p:txBody>
          <a:bodyPr>
            <a:normAutofit lnSpcReduction="10000"/>
          </a:bodyPr>
          <a:p>
            <a:pPr>
              <a:defRPr/>
            </a:pPr>
            <a:r>
              <a:rPr lang="ko-KR" altLang="en-US" sz="2000" smtClean="0">
                <a:solidFill>
                  <a:schemeClr val="bg1"/>
                </a:solidFill>
              </a:rPr>
              <a:t>로그인을 하시게 되면 자신의 계정 마커가 화면의 우측 상단에 등장한 채로 구글 지도에 들어오시게 됩니다.</a:t>
            </a:r>
            <a:endParaRPr lang="ko-KR" altLang="en-US" sz="200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sz="2000" smtClean="0">
                <a:solidFill>
                  <a:schemeClr val="bg1"/>
                </a:solidFill>
              </a:rPr>
              <a:t>해당 창에서 여러분은 검색창을 통해 여러분이 직접 피드를 통해 사전 경험을 해 보고 싶은 장소로 이동할 수 있어요. 이동한 다음에는 다른 사용자 분들이 생성해 놓은 피드 마커를 클릭할</a:t>
            </a:r>
            <a:r>
              <a:rPr lang="en-US" altLang="ko-KR" sz="2000" smtClean="0">
                <a:solidFill>
                  <a:schemeClr val="bg1"/>
                </a:solidFill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</a:rPr>
              <a:t>수</a:t>
            </a:r>
            <a:r>
              <a:rPr lang="en-US" altLang="ko-KR" sz="2000" smtClean="0">
                <a:solidFill>
                  <a:schemeClr val="bg1"/>
                </a:solidFill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</a:rPr>
              <a:t>있죠</a:t>
            </a:r>
            <a:r>
              <a:rPr lang="en-US" altLang="ko-KR" sz="2000" smtClean="0">
                <a:solidFill>
                  <a:schemeClr val="bg1"/>
                </a:solidFill>
              </a:rPr>
              <a:t>.</a:t>
            </a:r>
            <a:endParaRPr lang="ko-KR" altLang="en-US" sz="2000" smtClean="0">
              <a:solidFill>
                <a:schemeClr val="bg1"/>
              </a:solidFill>
            </a:endParaRPr>
          </a:p>
          <a:p>
            <a:pPr>
              <a:defRPr/>
            </a:pPr>
            <a:endParaRPr lang="ko-KR" altLang="en-US" smtClean="0"/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7836" y="2741425"/>
            <a:ext cx="6951047" cy="3835232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8804" y="2741295"/>
            <a:ext cx="33051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37784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 sz="3600" b="1">
                <a:solidFill>
                  <a:srgbClr val="ffff00"/>
                </a:solidFill>
              </a:rPr>
              <a:t>홈</a:t>
            </a:r>
            <a:r>
              <a:rPr lang="en-US" altLang="ko-KR" sz="3600" b="1">
                <a:solidFill>
                  <a:srgbClr val="ffff00"/>
                </a:solidFill>
              </a:rPr>
              <a:t> </a:t>
            </a:r>
            <a:r>
              <a:rPr lang="ko-KR" altLang="en-US" sz="3600" b="1">
                <a:solidFill>
                  <a:srgbClr val="ffff00"/>
                </a:solidFill>
              </a:rPr>
              <a:t>화면</a:t>
            </a:r>
            <a:r>
              <a:rPr lang="en-US" altLang="ko-KR" sz="3600" b="1">
                <a:solidFill>
                  <a:srgbClr val="ffff00"/>
                </a:solidFill>
              </a:rPr>
              <a:t> </a:t>
            </a:r>
            <a:r>
              <a:rPr lang="ko-KR" altLang="en-US" sz="3600" b="1">
                <a:solidFill>
                  <a:srgbClr val="ffff00"/>
                </a:solidFill>
              </a:rPr>
              <a:t>위의</a:t>
            </a:r>
            <a:r>
              <a:rPr lang="en-US" altLang="ko-KR" sz="3600" b="1">
                <a:solidFill>
                  <a:srgbClr val="ffff00"/>
                </a:solidFill>
              </a:rPr>
              <a:t>, </a:t>
            </a:r>
            <a:r>
              <a:rPr lang="ko-KR" altLang="en-US" sz="3600" b="1">
                <a:solidFill>
                  <a:srgbClr val="ffff00"/>
                </a:solidFill>
              </a:rPr>
              <a:t>선택한</a:t>
            </a:r>
            <a:r>
              <a:rPr lang="en-US" altLang="ko-KR" sz="3600" b="1">
                <a:solidFill>
                  <a:srgbClr val="ffff00"/>
                </a:solidFill>
              </a:rPr>
              <a:t> </a:t>
            </a:r>
            <a:r>
              <a:rPr lang="ko-KR" altLang="en-US" sz="3600" b="1">
                <a:solidFill>
                  <a:srgbClr val="ffff00"/>
                </a:solidFill>
              </a:rPr>
              <a:t>피드</a:t>
            </a:r>
            <a:r>
              <a:rPr lang="en-US" altLang="ko-KR" sz="3600" b="1">
                <a:solidFill>
                  <a:srgbClr val="ffff00"/>
                </a:solidFill>
              </a:rPr>
              <a:t> </a:t>
            </a:r>
            <a:r>
              <a:rPr lang="ko-KR" altLang="en-US" sz="3600" b="1">
                <a:solidFill>
                  <a:srgbClr val="ffff00"/>
                </a:solidFill>
              </a:rPr>
              <a:t>열람</a:t>
            </a:r>
            <a:r>
              <a:rPr lang="en-US" altLang="ko-KR" sz="3600" b="1">
                <a:solidFill>
                  <a:srgbClr val="ffff00"/>
                </a:solidFill>
              </a:rPr>
              <a:t> </a:t>
            </a:r>
            <a:r>
              <a:rPr lang="ko-KR" altLang="en-US" sz="3600" b="1">
                <a:solidFill>
                  <a:srgbClr val="ffff00"/>
                </a:solidFill>
              </a:rPr>
              <a:t>기능</a:t>
            </a:r>
            <a:r>
              <a:rPr lang="en-US" altLang="ko-KR" sz="3600" b="1">
                <a:solidFill>
                  <a:srgbClr val="ffff00"/>
                </a:solidFill>
              </a:rPr>
              <a:t>.</a:t>
            </a:r>
            <a:endParaRPr lang="ko-KR" altLang="en-US" sz="3600" b="1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5288979"/>
            <a:ext cx="10972798" cy="1156000"/>
          </a:xfrm>
          <a:solidFill>
            <a:srgbClr val="9be5c8">
              <a:alpha val="100000"/>
            </a:srgbClr>
          </a:solidFill>
        </p:spPr>
        <p:txBody>
          <a:bodyPr/>
          <a:p>
            <a:pPr>
              <a:defRPr/>
            </a:pPr>
            <a:r>
              <a:rPr lang="ko-KR" altLang="en-US" sz="2000" smtClean="0">
                <a:solidFill>
                  <a:schemeClr val="tx2"/>
                </a:solidFill>
              </a:rPr>
              <a:t>다른 사용자 분들이 생성해 놓은 피드 마커를 클릭해서, 인스타그램처럼 다른 사용자 분들이 그곳에서 보았던 문화나</a:t>
            </a:r>
            <a:r>
              <a:rPr lang="en-US" altLang="ko-KR" sz="2000" smtClean="0">
                <a:solidFill>
                  <a:schemeClr val="tx2"/>
                </a:solidFill>
              </a:rPr>
              <a:t>, </a:t>
            </a:r>
            <a:r>
              <a:rPr lang="ko-KR" altLang="en-US" sz="2000" smtClean="0">
                <a:solidFill>
                  <a:schemeClr val="tx2"/>
                </a:solidFill>
              </a:rPr>
              <a:t>풍경</a:t>
            </a:r>
            <a:r>
              <a:rPr lang="en-US" altLang="ko-KR" sz="2000" smtClean="0">
                <a:solidFill>
                  <a:schemeClr val="tx2"/>
                </a:solidFill>
              </a:rPr>
              <a:t>, </a:t>
            </a:r>
            <a:r>
              <a:rPr lang="ko-KR" altLang="en-US" sz="2000" smtClean="0">
                <a:solidFill>
                  <a:schemeClr val="tx2"/>
                </a:solidFill>
              </a:rPr>
              <a:t>장소들</a:t>
            </a:r>
            <a:r>
              <a:rPr lang="en-US" altLang="ko-KR" sz="2000" smtClean="0">
                <a:solidFill>
                  <a:schemeClr val="tx2"/>
                </a:solidFill>
              </a:rPr>
              <a:t>,</a:t>
            </a:r>
            <a:r>
              <a:rPr lang="ko-KR" altLang="en-US" sz="2000" smtClean="0">
                <a:solidFill>
                  <a:schemeClr val="tx2"/>
                </a:solidFill>
              </a:rPr>
              <a:t> 먹었던 것들, 이야기했던 것들을 각각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피드에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등록된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사진들과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피드의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소개문구를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통해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간접적으로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체험할 수 있습니다!</a:t>
            </a:r>
            <a:endParaRPr lang="ko-KR" altLang="en-US" sz="2000" smtClean="0">
              <a:solidFill>
                <a:schemeClr val="tx2"/>
              </a:solidFill>
            </a:endParaRPr>
          </a:p>
          <a:p>
            <a:pPr>
              <a:defRPr/>
            </a:pPr>
            <a:endParaRPr lang="ko-KR" altLang="en-US" smtClean="0"/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1695" y="1417517"/>
            <a:ext cx="3411667" cy="3724713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51718" y="1653483"/>
            <a:ext cx="4347463" cy="27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0670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114" y="-4159"/>
            <a:ext cx="9480701" cy="1143000"/>
          </a:xfrm>
        </p:spPr>
        <p:txBody>
          <a:bodyPr/>
          <a:p>
            <a:pPr>
              <a:defRPr/>
            </a:pPr>
            <a:r>
              <a:rPr lang="ko-KR" altLang="en-US" sz="3600" b="1"/>
              <a:t>원하는 장소에 피드 마커를 생성하는 기능.</a:t>
            </a:r>
            <a:endParaRPr lang="ko-KR" altLang="en-US" sz="36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0261" y="4988567"/>
            <a:ext cx="10972798" cy="1724495"/>
          </a:xfrm>
          <a:solidFill>
            <a:srgbClr val="a0b4e6">
              <a:alpha val="100000"/>
            </a:srgbClr>
          </a:solidFill>
        </p:spPr>
        <p:txBody>
          <a:bodyPr/>
          <a:p>
            <a:pPr>
              <a:defRPr/>
            </a:pPr>
            <a:r>
              <a:rPr lang="ko-KR" altLang="en-US" sz="2000" smtClean="0">
                <a:solidFill>
                  <a:schemeClr val="tx2"/>
                </a:solidFill>
              </a:rPr>
              <a:t>다른 사람들에게 보여주고 싶은 나만의 피드들도 만들고 싶어지겠죠? 이번에는 다시 구글 맵 화면으로 돌아온 다음 화면 오른쪽 아래의 피드 마커 생성을 클릭하고 원하는 지점에 이렇게 클릭해서 나만의 경험을 기록해 봅시다</a:t>
            </a:r>
            <a:r>
              <a:rPr lang="en-US" altLang="ko-KR" sz="2000" smtClean="0">
                <a:solidFill>
                  <a:schemeClr val="tx2"/>
                </a:solidFill>
              </a:rPr>
              <a:t>.</a:t>
            </a:r>
            <a:endParaRPr lang="en-US" altLang="ko-KR" sz="200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000" smtClean="0">
                <a:solidFill>
                  <a:schemeClr val="tx2"/>
                </a:solidFill>
              </a:rPr>
              <a:t>이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피드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마커는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생성과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동시에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해당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위도와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경도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값이</a:t>
            </a:r>
            <a:r>
              <a:rPr lang="en-US" altLang="ko-KR" sz="2000" smtClean="0">
                <a:solidFill>
                  <a:schemeClr val="tx2"/>
                </a:solidFill>
              </a:rPr>
              <a:t> feed </a:t>
            </a:r>
            <a:r>
              <a:rPr lang="ko-KR" altLang="en-US" sz="2000" smtClean="0">
                <a:solidFill>
                  <a:schemeClr val="tx2"/>
                </a:solidFill>
              </a:rPr>
              <a:t>데이터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베이스로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전송되며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피드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마커를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다른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사용자도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볼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수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있게</a:t>
            </a:r>
            <a:r>
              <a:rPr lang="en-US" altLang="ko-KR" sz="2000" smtClean="0">
                <a:solidFill>
                  <a:schemeClr val="tx2"/>
                </a:solidFill>
              </a:rPr>
              <a:t> </a:t>
            </a:r>
            <a:r>
              <a:rPr lang="ko-KR" altLang="en-US" sz="2000" smtClean="0">
                <a:solidFill>
                  <a:schemeClr val="tx2"/>
                </a:solidFill>
              </a:rPr>
              <a:t>됩니다</a:t>
            </a:r>
            <a:r>
              <a:rPr lang="en-US" altLang="ko-KR" sz="2000" smtClean="0">
                <a:solidFill>
                  <a:schemeClr val="tx2"/>
                </a:solidFill>
              </a:rPr>
              <a:t>!</a:t>
            </a:r>
            <a:endParaRPr lang="ko-KR" altLang="en-US" sz="2000" smtClean="0">
              <a:solidFill>
                <a:schemeClr val="tx2"/>
              </a:solidFill>
            </a:endParaRPr>
          </a:p>
          <a:p>
            <a:pPr>
              <a:defRPr/>
            </a:pPr>
            <a:endParaRPr lang="ko-KR" altLang="en-US" smtClean="0"/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11937" y="2510421"/>
            <a:ext cx="1833624" cy="839697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85136" y="1447949"/>
            <a:ext cx="6699617" cy="33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64181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220808" y="-14888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 b="1"/>
              <a:t> </a:t>
            </a:r>
            <a:r>
              <a:rPr lang="ko-KR" altLang="en-US" sz="3600" b="1">
                <a:solidFill>
                  <a:srgbClr val="fff2cc"/>
                </a:solidFill>
              </a:rPr>
              <a:t>원하는 장소에서</a:t>
            </a:r>
            <a:r>
              <a:rPr lang="en-US" altLang="ko-KR" sz="3600" b="1">
                <a:solidFill>
                  <a:srgbClr val="fff2cc"/>
                </a:solidFill>
              </a:rPr>
              <a:t>, </a:t>
            </a:r>
            <a:r>
              <a:rPr lang="ko-KR" altLang="en-US" sz="3600" b="1">
                <a:solidFill>
                  <a:srgbClr val="fff2cc"/>
                </a:solidFill>
              </a:rPr>
              <a:t>경험가득한</a:t>
            </a:r>
            <a:r>
              <a:rPr lang="en-US" altLang="ko-KR" sz="3600" b="1">
                <a:solidFill>
                  <a:srgbClr val="fff2cc"/>
                </a:solidFill>
              </a:rPr>
              <a:t> </a:t>
            </a:r>
            <a:r>
              <a:rPr lang="ko-KR" altLang="en-US" sz="3600" b="1">
                <a:solidFill>
                  <a:srgbClr val="fff2cc"/>
                </a:solidFill>
              </a:rPr>
              <a:t>피드 작성 기능.</a:t>
            </a:r>
            <a:endParaRPr lang="ko-KR" altLang="en-US" sz="3600" b="1">
              <a:solidFill>
                <a:srgbClr val="fff2cc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7430" y="1128172"/>
            <a:ext cx="10972798" cy="1398909"/>
          </a:xfrm>
          <a:solidFill>
            <a:srgbClr val="404040">
              <a:alpha val="100000"/>
            </a:srgbClr>
          </a:solidFill>
        </p:spPr>
        <p:txBody>
          <a:bodyPr/>
          <a:p>
            <a:pPr>
              <a:defRPr/>
            </a:pPr>
            <a:r>
              <a:rPr lang="ko-KR" altLang="en-US" sz="2000" smtClean="0">
                <a:solidFill>
                  <a:schemeClr val="bg1"/>
                </a:solidFill>
              </a:rPr>
              <a:t>내가 기록하고 싶은 장소를 선택했다면 내가 그곳에서 겪었던 일들이 담긴 사진들, 그리고 경험들을 글로 이렇게</a:t>
            </a:r>
            <a:r>
              <a:rPr lang="en-US" altLang="ko-KR" sz="2000" smtClean="0">
                <a:solidFill>
                  <a:schemeClr val="bg1"/>
                </a:solidFill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</a:rPr>
              <a:t>직접 담아낸 피드들을 원하는 만큼 마음껏 작성해</a:t>
            </a:r>
            <a:r>
              <a:rPr lang="en-US" altLang="ko-KR" sz="2000" smtClean="0">
                <a:solidFill>
                  <a:schemeClr val="bg1"/>
                </a:solidFill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</a:rPr>
              <a:t>볼 수 있습니다. 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sz="2000" smtClean="0">
                <a:solidFill>
                  <a:schemeClr val="bg1"/>
                </a:solidFill>
              </a:rPr>
              <a:t>한 피드 당 최대 10개까지의 사진들을 등록할 수 있고, 동일한 장소에 대해서도 여러 개의 피드를 생성할 수도 있습니다! </a:t>
            </a:r>
            <a:endParaRPr lang="ko-KR" altLang="en-US" sz="2000" smtClean="0">
              <a:solidFill>
                <a:schemeClr val="bg1"/>
              </a:solidFill>
            </a:endParaRPr>
          </a:p>
          <a:p>
            <a:pPr>
              <a:defRPr/>
            </a:pPr>
            <a:endParaRPr lang="ko-KR" altLang="en-US" smtClean="0"/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1043" y="2194668"/>
            <a:ext cx="6665638" cy="438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53912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23056" y="-4165"/>
            <a:ext cx="10972798" cy="1143000"/>
          </a:xfrm>
        </p:spPr>
        <p:txBody>
          <a:bodyPr>
            <a:normAutofit fontScale="90000"/>
          </a:bodyPr>
          <a:p>
            <a:pPr>
              <a:defRPr/>
            </a:pPr>
            <a:r>
              <a:rPr lang="ko-KR" altLang="en-US" sz="4000" b="1">
                <a:solidFill>
                  <a:srgbClr val="baff1a"/>
                </a:solidFill>
              </a:rPr>
              <a:t>데이터</a:t>
            </a:r>
            <a:r>
              <a:rPr lang="en-US" altLang="ko-KR" sz="4000" b="1">
                <a:solidFill>
                  <a:srgbClr val="baff1a"/>
                </a:solidFill>
              </a:rPr>
              <a:t> </a:t>
            </a:r>
            <a:r>
              <a:rPr lang="ko-KR" altLang="en-US" sz="4000" b="1">
                <a:solidFill>
                  <a:srgbClr val="baff1a"/>
                </a:solidFill>
              </a:rPr>
              <a:t>베이스로</a:t>
            </a:r>
            <a:r>
              <a:rPr lang="en-US" altLang="ko-KR" sz="4000" b="1">
                <a:solidFill>
                  <a:srgbClr val="baff1a"/>
                </a:solidFill>
              </a:rPr>
              <a:t> </a:t>
            </a:r>
            <a:r>
              <a:rPr lang="ko-KR" altLang="en-US" sz="4000" b="1">
                <a:solidFill>
                  <a:srgbClr val="baff1a"/>
                </a:solidFill>
              </a:rPr>
              <a:t>기록한</a:t>
            </a:r>
            <a:r>
              <a:rPr lang="en-US" altLang="ko-KR" sz="4000" b="1">
                <a:solidFill>
                  <a:srgbClr val="baff1a"/>
                </a:solidFill>
              </a:rPr>
              <a:t> </a:t>
            </a:r>
            <a:r>
              <a:rPr lang="ko-KR" altLang="en-US" sz="4000" b="1">
                <a:solidFill>
                  <a:srgbClr val="baff1a"/>
                </a:solidFill>
              </a:rPr>
              <a:t>피드</a:t>
            </a:r>
            <a:r>
              <a:rPr lang="en-US" altLang="ko-KR" sz="4000" b="1">
                <a:solidFill>
                  <a:srgbClr val="baff1a"/>
                </a:solidFill>
              </a:rPr>
              <a:t> </a:t>
            </a:r>
            <a:r>
              <a:rPr lang="ko-KR" altLang="en-US" sz="4000" b="1">
                <a:solidFill>
                  <a:srgbClr val="baff1a"/>
                </a:solidFill>
              </a:rPr>
              <a:t>정보를</a:t>
            </a:r>
            <a:r>
              <a:rPr lang="en-US" altLang="ko-KR" sz="4000" b="1">
                <a:solidFill>
                  <a:srgbClr val="baff1a"/>
                </a:solidFill>
              </a:rPr>
              <a:t> </a:t>
            </a:r>
            <a:r>
              <a:rPr lang="ko-KR" altLang="en-US" sz="4000" b="1">
                <a:solidFill>
                  <a:srgbClr val="baff1a"/>
                </a:solidFill>
              </a:rPr>
              <a:t>전송하는</a:t>
            </a:r>
            <a:r>
              <a:rPr lang="en-US" altLang="ko-KR" sz="4000" b="1">
                <a:solidFill>
                  <a:srgbClr val="baff1a"/>
                </a:solidFill>
              </a:rPr>
              <a:t> </a:t>
            </a:r>
            <a:r>
              <a:rPr lang="ko-KR" altLang="en-US" sz="4000" b="1">
                <a:solidFill>
                  <a:srgbClr val="baff1a"/>
                </a:solidFill>
              </a:rPr>
              <a:t>기능</a:t>
            </a:r>
            <a:r>
              <a:rPr lang="en-US" altLang="ko-KR" sz="4000" b="1">
                <a:solidFill>
                  <a:srgbClr val="baff1a"/>
                </a:solidFill>
              </a:rPr>
              <a:t>.</a:t>
            </a:r>
            <a:endParaRPr lang="ko-KR" altLang="en-US" sz="4000" b="1">
              <a:solidFill>
                <a:srgbClr val="baff1a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4489" y="1937306"/>
            <a:ext cx="10972798" cy="4525963"/>
          </a:xfrm>
          <a:solidFill>
            <a:srgbClr val="9be5c8">
              <a:alpha val="100000"/>
            </a:srgbClr>
          </a:solidFill>
        </p:spPr>
        <p:txBody>
          <a:bodyPr/>
          <a:p>
            <a:pPr>
              <a:defRPr/>
            </a:pPr>
            <a:r>
              <a:rPr lang="ko-KR" altLang="en-US" sz="2000" smtClean="0"/>
              <a:t>저장 버튼을 클릭해서 피드를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저장해 주면 곧바로 해당 피드 정보를 모두 데이터 베이스로 flask 서버가 실시간으로 전송해 주게 되는데</a:t>
            </a:r>
            <a:r>
              <a:rPr lang="en-US" altLang="ko-KR" sz="2000" smtClean="0"/>
              <a:t>, </a:t>
            </a:r>
            <a:r>
              <a:rPr lang="ko-KR" altLang="en-US" sz="2000" smtClean="0"/>
              <a:t>이때</a:t>
            </a:r>
            <a:r>
              <a:rPr lang="en-US" altLang="ko-KR" sz="2000" smtClean="0"/>
              <a:t> route </a:t>
            </a:r>
            <a:r>
              <a:rPr lang="ko-KR" altLang="en-US" sz="2000" smtClean="0"/>
              <a:t>함수를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사용해</a:t>
            </a:r>
            <a:r>
              <a:rPr lang="en-US" altLang="ko-KR" sz="2000" smtClean="0"/>
              <a:t> </a:t>
            </a:r>
            <a:r>
              <a:rPr lang="ko-KR" altLang="en-US" sz="2000" smtClean="0"/>
              <a:t>어떤</a:t>
            </a:r>
            <a:r>
              <a:rPr lang="en-US" altLang="ko-KR" sz="2000" smtClean="0"/>
              <a:t> </a:t>
            </a:r>
            <a:r>
              <a:rPr lang="ko-KR" altLang="en-US" sz="2000" smtClean="0"/>
              <a:t>정보를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주고</a:t>
            </a:r>
            <a:r>
              <a:rPr lang="en-US" altLang="ko-KR" sz="2000" smtClean="0"/>
              <a:t> </a:t>
            </a:r>
            <a:r>
              <a:rPr lang="ko-KR" altLang="en-US" sz="2000" smtClean="0"/>
              <a:t>받을지를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결정합니다</a:t>
            </a:r>
            <a:r>
              <a:rPr lang="en-US" altLang="ko-KR" sz="2000" smtClean="0"/>
              <a:t>. </a:t>
            </a:r>
            <a:endParaRPr lang="en-US" altLang="ko-KR" sz="2000" smtClean="0"/>
          </a:p>
          <a:p>
            <a:pPr>
              <a:defRPr/>
            </a:pPr>
            <a:endParaRPr lang="en-US" altLang="ko-KR" sz="2000" smtClean="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route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함수는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form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태그에서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발생한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이벤트로부터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피드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마커의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경도와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위도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값을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가져옵니다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.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다음처럼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피드의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소개문구와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피드에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등록할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lang="en-US" altLang="ko-KR" sz="2000" smtClean="0">
              <a:solidFill>
                <a:srgbClr val="0d0d0d"/>
              </a:solidFill>
              <a:latin typeface="Malgun Gothic"/>
              <a:ea typeface="Malgun Gothic"/>
              <a:cs typeface="Malgun Gothic"/>
            </a:endParaRPr>
          </a:p>
          <a:p>
            <a:pPr marL="0" indent="0">
              <a:buNone/>
              <a:defRPr/>
            </a:pP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사진들을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저장하는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폴더의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로컬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주소명을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가져와</a:t>
            </a:r>
            <a:endParaRPr lang="en-US" altLang="ko-KR" sz="2000" smtClean="0">
              <a:solidFill>
                <a:srgbClr val="0d0d0d"/>
              </a:solidFill>
              <a:latin typeface="Malgun Gothic"/>
              <a:ea typeface="Malgun Gothic"/>
              <a:cs typeface="Malgun Gothic"/>
            </a:endParaRPr>
          </a:p>
          <a:p>
            <a:pPr marL="0" indent="0">
              <a:buNone/>
              <a:defRPr/>
            </a:pP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%s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기호를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사용해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데이터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베이스의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쿼리문에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lang="en-US" altLang="ko-KR" sz="2000" smtClean="0">
              <a:solidFill>
                <a:srgbClr val="0d0d0d"/>
              </a:solidFill>
              <a:latin typeface="Malgun Gothic"/>
              <a:ea typeface="Malgun Gothic"/>
              <a:cs typeface="Malgun Gothic"/>
            </a:endParaRPr>
          </a:p>
          <a:p>
            <a:pPr marL="0" indent="0">
              <a:buNone/>
              <a:defRPr/>
            </a:pP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대입해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피드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데이터를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저장합니다</a:t>
            </a:r>
            <a:r>
              <a:rPr lang="en-US" altLang="ko-KR" sz="2000" smtClean="0">
                <a:solidFill>
                  <a:srgbClr val="0d0d0d"/>
                </a:solidFill>
                <a:latin typeface="Malgun Gothic"/>
                <a:ea typeface="Malgun Gothic"/>
                <a:cs typeface="Malgun Gothic"/>
              </a:rPr>
              <a:t>.</a:t>
            </a:r>
            <a:endParaRPr lang="ko-KR" altLang="en-US" sz="2000" smtClean="0">
              <a:solidFill>
                <a:srgbClr val="0d0d0d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0777" y="5264942"/>
            <a:ext cx="6315075" cy="933450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3010" y="3658324"/>
            <a:ext cx="4495800" cy="1362075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89411" y="2672756"/>
            <a:ext cx="39338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0438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1609" y="-3633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 sz="3600" b="1">
                <a:solidFill>
                  <a:srgbClr val="fff2cc"/>
                </a:solidFill>
              </a:rPr>
              <a:t>자신의 프로필 열람 및 프로필 수정 기능.</a:t>
            </a:r>
            <a:endParaRPr lang="ko-KR" altLang="en-US" sz="3600" b="1">
              <a:solidFill>
                <a:srgbClr val="fff2cc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271" y="988644"/>
            <a:ext cx="10972798" cy="1473946"/>
          </a:xfrm>
          <a:solidFill>
            <a:srgbClr val="42c7f1">
              <a:alpha val="100000"/>
            </a:srgbClr>
          </a:solidFill>
        </p:spPr>
        <p:txBody>
          <a:bodyPr/>
          <a:p>
            <a:pPr/>
            <a:r>
              <a:rPr lang="ko-KR" altLang="en-US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여러분이 로그인을 한 다음에는 구글 지도가 보이는 기본 화면에서 오른쪽 위의 내 계정</a:t>
            </a:r>
            <a:r>
              <a:rPr lang="en-US" altLang="ko-KR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 </a:t>
            </a:r>
            <a:r>
              <a:rPr lang="ko-KR" altLang="en-US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오픈 버튼을 클릭하면, 내 계정과 연동되어 있는 프로필을 원하는 대로 수정할 수 있습니다.</a:t>
            </a:r>
            <a:endParaRPr lang="ko-KR" altLang="en-US" sz="2000">
              <a:solidFill>
                <a:schemeClr val="tx2"/>
              </a:solidFill>
              <a:latin typeface="Gulim"/>
              <a:ea typeface="Gulim"/>
              <a:cs typeface="Gulim"/>
            </a:endParaRPr>
          </a:p>
          <a:p>
            <a:pPr/>
            <a:r>
              <a:rPr lang="ko-KR" altLang="en-US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여기서는 자신의 프로필의 배경화면과 자신의 프로필 사진을 수정할 수 있고, 자신을 소개하는 소개문구</a:t>
            </a:r>
            <a:r>
              <a:rPr lang="en-US" altLang="ko-KR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, </a:t>
            </a:r>
            <a:r>
              <a:rPr lang="ko-KR" altLang="en-US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이메일</a:t>
            </a:r>
            <a:r>
              <a:rPr lang="en-US" altLang="ko-KR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 </a:t>
            </a:r>
            <a:r>
              <a:rPr lang="ko-KR" altLang="en-US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정보를</a:t>
            </a:r>
            <a:r>
              <a:rPr lang="en-US" altLang="ko-KR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 </a:t>
            </a:r>
            <a:r>
              <a:rPr lang="ko-KR" altLang="en-US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수정할 수 있어요</a:t>
            </a:r>
            <a:r>
              <a:rPr lang="en-US" altLang="ko-KR" sz="2000">
                <a:solidFill>
                  <a:schemeClr val="tx2"/>
                </a:solidFill>
                <a:latin typeface="Gulim"/>
                <a:ea typeface="Gulim"/>
                <a:cs typeface="Gulim"/>
              </a:rPr>
              <a:t>!</a:t>
            </a:r>
            <a:endParaRPr lang="ko-KR" altLang="en-US" sz="2000">
              <a:solidFill>
                <a:schemeClr val="tx2"/>
              </a:solidFill>
              <a:latin typeface="Gulim"/>
              <a:ea typeface="Gulim"/>
              <a:cs typeface="Gulim"/>
            </a:endParaRPr>
          </a:p>
          <a:p>
            <a:pPr>
              <a:defRPr/>
            </a:pPr>
            <a:endParaRPr lang="ko-KR" altLang="en-US" smtClean="0"/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2818" y="3249449"/>
            <a:ext cx="4637250" cy="3415538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20472" y="2231696"/>
            <a:ext cx="4081448" cy="4433395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970996" y="988060"/>
            <a:ext cx="1104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816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1126</ep:Words>
  <ep:PresentationFormat>화면 슬라이드 쇼(4:3)</ep:PresentationFormat>
  <ep:Paragraphs>95</ep:Paragraphs>
  <ep:Slides>10</ep:Slides>
  <ep:Notes>7</ep:Notes>
  <ep:TotalTime>0</ep:TotalTime>
  <ep:HiddenSlides>0</ep:HiddenSlides>
  <ep:MMClips>0</ep:MMClips>
  <ep:HeadingPairs>
    <vt:vector size="4" baseType="variant">
      <vt:variant>
        <vt:lpstr>Themes</vt:lpstr>
      </vt:variant>
      <vt:variant>
        <vt:i4>1</vt:i4>
      </vt:variant>
      <vt:variant>
        <vt:lpstr>Slide Title</vt:lpstr>
      </vt:variant>
      <vt:variant>
        <vt:i4>10</vt:i4>
      </vt:variant>
    </vt:vector>
  </ep:HeadingPairs>
  <ep:TitlesOfParts>
    <vt:vector size="11" baseType="lpstr">
      <vt:lpstr>한컴오피스</vt:lpstr>
      <vt:lpstr>Scene Story Map, 씬 스토리 맵의 소개</vt:lpstr>
      <vt:lpstr>일반 로그인 기능 구현.</vt:lpstr>
      <vt:lpstr>네이버 Oauth 로그인 기능 구현.</vt:lpstr>
      <vt:lpstr>홈 화면 속, 피드 마커 선택 기능.</vt:lpstr>
      <vt:lpstr>홈 화면 위의, 선택한 피드 열람 기능.</vt:lpstr>
      <vt:lpstr>원하는 장소에 피드 마커를 생성하는 기능.</vt:lpstr>
      <vt:lpstr>원하는 장소에서, 경험가득한 피드 작성 기능.</vt:lpstr>
      <vt:lpstr>데이터 베이스로 기록한 피드 정보를 전송하는 기능.</vt:lpstr>
      <vt:lpstr>자신의 프로필 열람 및 프로필 수정 기능.</vt:lpstr>
      <vt:lpstr>인스타그램, 네이버 지도와의 명확한 차별점.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2022-08-23T00:30:41.353</dcterms:created>
  <dc:creator>hancom</dc:creator>
  <cp:lastModifiedBy>hancom</cp:lastModifiedBy>
  <dcterms:modified xsi:type="dcterms:W3CDTF">2025-06-22T15:00:13.346</dcterms:modified>
  <cp:revision>5</cp:revision>
  <cp:version>12.0.0.1480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